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329" r:id="rId2"/>
    <p:sldId id="330" r:id="rId3"/>
    <p:sldId id="331" r:id="rId4"/>
    <p:sldId id="332" r:id="rId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C4F"/>
    <a:srgbClr val="5136F6"/>
    <a:srgbClr val="9E0000"/>
    <a:srgbClr val="600000"/>
    <a:srgbClr val="401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26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-51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E345A-06E0-48F0-9FBA-F558E778367A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5ACA-F677-408B-B7E3-DE0F82FF1F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28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A5ACA-F677-408B-B7E3-DE0F82FF1F0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37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A5ACA-F677-408B-B7E3-DE0F82FF1F0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500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A5ACA-F677-408B-B7E3-DE0F82FF1F0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11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A5ACA-F677-408B-B7E3-DE0F82FF1F0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1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F65F6-0108-49D7-B3A6-C5A36467A440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5DD63-B7B0-4AC7-B484-8F588CF54C45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3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9F28-ED3D-47FF-98EF-4F48C9FD13CE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16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D7002-9503-4902-A969-916E21D1E516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07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504E0-158E-45BF-96CB-0708C5F03862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25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3955-DFAE-4C07-8B81-0C214C8B1E02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2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D6608-4740-4B02-BB0C-27AA663C30C5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89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88EB-FD80-46A3-8949-2D5C16C9EABF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40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E4D3-B29C-44DC-AF3D-326948693E82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BD89-CF84-4D4F-8177-3873801BB56F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3248-4FC3-4F8E-991C-16D11FF51C79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72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275D-4D42-4B9B-B3AC-BA0315421502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42DD9-4F27-405F-BF87-F961C24F6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0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3985" y="3215877"/>
            <a:ext cx="456889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>
              <a:lnSpc>
                <a:spcPct val="80000"/>
              </a:lnSpc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Franklin Gothic Heavy" panose="020B0903020102020204" pitchFamily="34" charset="0"/>
              </a:defRPr>
            </a:lvl1pPr>
          </a:lstStyle>
          <a:p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Основные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направления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деятельности</a:t>
            </a:r>
          </a:p>
        </p:txBody>
      </p:sp>
      <p:pic>
        <p:nvPicPr>
          <p:cNvPr id="56" name="Picture 11" descr="Z:\Горячих С.С\ге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54" y="157384"/>
            <a:ext cx="651404" cy="7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-9121" y="0"/>
            <a:ext cx="12192000" cy="10025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5CB929-3FAD-4FFF-B0B3-12A60D3EE29C}"/>
              </a:ext>
            </a:extLst>
          </p:cNvPr>
          <p:cNvSpPr txBox="1"/>
          <p:nvPr/>
        </p:nvSpPr>
        <p:spPr>
          <a:xfrm>
            <a:off x="950025" y="218260"/>
            <a:ext cx="9911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ИНВЕСТИЦИОННЫЕ ПЛОЩАДКИ «ГРИНФИЛД»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65525401-209C-492C-BFE6-594C6047CE45}"/>
              </a:ext>
            </a:extLst>
          </p:cNvPr>
          <p:cNvCxnSpPr/>
          <p:nvPr/>
        </p:nvCxnSpPr>
        <p:spPr>
          <a:xfrm>
            <a:off x="11182121" y="209320"/>
            <a:ext cx="0" cy="583894"/>
          </a:xfrm>
          <a:prstGeom prst="lin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 flipH="1">
            <a:off x="11293434" y="285004"/>
            <a:ext cx="6768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1</a:t>
            </a:r>
            <a:endParaRPr lang="ru-RU" sz="24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125" y="1562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5654" y="1562100"/>
            <a:ext cx="6096000" cy="35871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1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Кадастровый номер: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71:09:030101:1234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Российская Федерация, Тульская область, Заокский район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248 217 кв. м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Категория земель: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Земли сельскохозяйственного назначения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Разрешенное использование: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сельскохозяйственного производства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Водоснабжение -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Водоотведение –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Газоснабжение - возможно подключение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Электроснабжение - возможно подключение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865" y="1667699"/>
            <a:ext cx="6141162" cy="3920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5" y="131820"/>
            <a:ext cx="652218" cy="76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3985" y="3215877"/>
            <a:ext cx="456889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>
              <a:lnSpc>
                <a:spcPct val="80000"/>
              </a:lnSpc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Franklin Gothic Heavy" panose="020B0903020102020204" pitchFamily="34" charset="0"/>
              </a:defRPr>
            </a:lvl1pPr>
          </a:lstStyle>
          <a:p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Основные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направления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деятельности</a:t>
            </a:r>
          </a:p>
        </p:txBody>
      </p:sp>
      <p:pic>
        <p:nvPicPr>
          <p:cNvPr id="56" name="Picture 11" descr="Z:\Горячих С.С\ге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54" y="157384"/>
            <a:ext cx="651404" cy="7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-9121" y="0"/>
            <a:ext cx="12192000" cy="10025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5CB929-3FAD-4FFF-B0B3-12A60D3EE29C}"/>
              </a:ext>
            </a:extLst>
          </p:cNvPr>
          <p:cNvSpPr txBox="1"/>
          <p:nvPr/>
        </p:nvSpPr>
        <p:spPr>
          <a:xfrm>
            <a:off x="950025" y="218260"/>
            <a:ext cx="991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</a:rPr>
              <a:t>ИНВЕСТИЦИОННЫЕ ПЛОЩАДКИ «ГРИНФИЛД»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65525401-209C-492C-BFE6-594C6047CE45}"/>
              </a:ext>
            </a:extLst>
          </p:cNvPr>
          <p:cNvCxnSpPr/>
          <p:nvPr/>
        </p:nvCxnSpPr>
        <p:spPr>
          <a:xfrm>
            <a:off x="11182121" y="209320"/>
            <a:ext cx="0" cy="583894"/>
          </a:xfrm>
          <a:prstGeom prst="lin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 flipH="1">
            <a:off x="11293434" y="285004"/>
            <a:ext cx="6768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2</a:t>
            </a:r>
            <a:endParaRPr lang="ru-RU" sz="24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125" y="1562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495" y="1731932"/>
            <a:ext cx="6096000" cy="35725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2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Кадастровый номер: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71:09:000000:2035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Российская Федерация, Тульская область, Заокский район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24 182 кв. м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Категория земель: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Земли сельскохозяйственного назначения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Разрешенное использование: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сельскохозяйственного производства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Водоснабжение -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Водоотведение –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Газоснабжение - возможно подключение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Электроснабжение - возможно подключение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931" y="1931432"/>
            <a:ext cx="6122396" cy="4525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5" y="131820"/>
            <a:ext cx="652218" cy="76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2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3985" y="3215877"/>
            <a:ext cx="456889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>
              <a:lnSpc>
                <a:spcPct val="80000"/>
              </a:lnSpc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Franklin Gothic Heavy" panose="020B0903020102020204" pitchFamily="34" charset="0"/>
              </a:defRPr>
            </a:lvl1pPr>
          </a:lstStyle>
          <a:p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Основные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направления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деятельности</a:t>
            </a:r>
          </a:p>
        </p:txBody>
      </p:sp>
      <p:pic>
        <p:nvPicPr>
          <p:cNvPr id="56" name="Picture 11" descr="Z:\Горячих С.С\ге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54" y="157384"/>
            <a:ext cx="651404" cy="7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-9121" y="0"/>
            <a:ext cx="12192000" cy="10025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5CB929-3FAD-4FFF-B0B3-12A60D3EE29C}"/>
              </a:ext>
            </a:extLst>
          </p:cNvPr>
          <p:cNvSpPr txBox="1"/>
          <p:nvPr/>
        </p:nvSpPr>
        <p:spPr>
          <a:xfrm>
            <a:off x="950025" y="218260"/>
            <a:ext cx="9911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ИНВЕСТИЦИОННЫЕ</a:t>
            </a:r>
            <a:r>
              <a:rPr lang="ru-RU" sz="4000" b="1" u="sng" dirty="0">
                <a:solidFill>
                  <a:schemeClr val="bg1"/>
                </a:solidFill>
              </a:rPr>
              <a:t> ПЛОЩАДКИ «ГРИНФИЛД»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65525401-209C-492C-BFE6-594C6047CE45}"/>
              </a:ext>
            </a:extLst>
          </p:cNvPr>
          <p:cNvCxnSpPr/>
          <p:nvPr/>
        </p:nvCxnSpPr>
        <p:spPr>
          <a:xfrm>
            <a:off x="11182121" y="209320"/>
            <a:ext cx="0" cy="583894"/>
          </a:xfrm>
          <a:prstGeom prst="lin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 flipH="1">
            <a:off x="11293434" y="285004"/>
            <a:ext cx="6768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3</a:t>
            </a:r>
            <a:endParaRPr lang="ru-RU" sz="24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125" y="1562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495" y="1463041"/>
            <a:ext cx="6096000" cy="35725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3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Кадастровый номер: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71:09:030201:2625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Российская Федерация, Тульская область, Заокский район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35 949 кв. м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Категория земель: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Земли сельскохозяйственного назначения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Разрешенное использование: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сельскохозяйственного производства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Водоснабжение -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Водоотведение –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Газоснабжение - возможно подключение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Электроснабжение - возможно подключение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911" y="1463041"/>
            <a:ext cx="5540132" cy="4366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5" y="131820"/>
            <a:ext cx="652218" cy="76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3985" y="3215877"/>
            <a:ext cx="456889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>
              <a:lnSpc>
                <a:spcPct val="80000"/>
              </a:lnSpc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Franklin Gothic Heavy" panose="020B0903020102020204" pitchFamily="34" charset="0"/>
              </a:defRPr>
            </a:lvl1pPr>
          </a:lstStyle>
          <a:p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Основные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направления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>
                <a:solidFill>
                  <a:schemeClr val="bg1"/>
                </a:solidFill>
                <a:effectLst/>
                <a:latin typeface="Franklin Gothic Demi" panose="020B0703020102020204" pitchFamily="34" charset="0"/>
              </a:rPr>
              <a:t>деятельности</a:t>
            </a:r>
          </a:p>
        </p:txBody>
      </p:sp>
      <p:pic>
        <p:nvPicPr>
          <p:cNvPr id="56" name="Picture 11" descr="Z:\Горячих С.С\ге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54" y="157384"/>
            <a:ext cx="651404" cy="7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-9121" y="0"/>
            <a:ext cx="12192000" cy="10025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5CB929-3FAD-4FFF-B0B3-12A60D3EE29C}"/>
              </a:ext>
            </a:extLst>
          </p:cNvPr>
          <p:cNvSpPr txBox="1"/>
          <p:nvPr/>
        </p:nvSpPr>
        <p:spPr>
          <a:xfrm>
            <a:off x="950025" y="218260"/>
            <a:ext cx="9911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ИНВЕСТИЦИОННЫЕ</a:t>
            </a:r>
            <a:r>
              <a:rPr lang="ru-RU" sz="4000" b="1" u="sng" dirty="0">
                <a:solidFill>
                  <a:schemeClr val="bg1"/>
                </a:solidFill>
              </a:rPr>
              <a:t> ПЛОЩАДКИ «ГРИНФИЛД»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65525401-209C-492C-BFE6-594C6047CE45}"/>
              </a:ext>
            </a:extLst>
          </p:cNvPr>
          <p:cNvCxnSpPr/>
          <p:nvPr/>
        </p:nvCxnSpPr>
        <p:spPr>
          <a:xfrm>
            <a:off x="11182121" y="209320"/>
            <a:ext cx="0" cy="583894"/>
          </a:xfrm>
          <a:prstGeom prst="lin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 flipH="1">
            <a:off x="11293434" y="285004"/>
            <a:ext cx="6768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4</a:t>
            </a:r>
            <a:endParaRPr lang="ru-RU" sz="24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125" y="1562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495" y="1463041"/>
            <a:ext cx="6096000" cy="39056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Кадастровый номер: </a:t>
            </a:r>
            <a:r>
              <a:rPr lang="ru-RU" sz="1400" dirty="0" smtClean="0"/>
              <a:t>71:09:030401:2825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/>
              <a:t>Российская Федерация, Тульская область, Заокский район, вблизи д. </a:t>
            </a:r>
            <a:r>
              <a:rPr lang="ru-RU" sz="1400" dirty="0" err="1" smtClean="0"/>
              <a:t>Щепотьево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Площадь: </a:t>
            </a:r>
            <a:r>
              <a:rPr lang="ru-RU" sz="1400" dirty="0" smtClean="0"/>
              <a:t>177 120  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м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Категория земель: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Земли сельскохозяйственного назначения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Разрешенное использование: 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Отдых (рекреация)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Водоснабжение -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Водоотведение – отсутствует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Газоснабжение - возможно подключение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Электроснабжение - возможно подключение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5" y="131820"/>
            <a:ext cx="652218" cy="768032"/>
          </a:xfrm>
          <a:prstGeom prst="rect">
            <a:avLst/>
          </a:prstGeom>
        </p:spPr>
      </p:pic>
      <p:pic>
        <p:nvPicPr>
          <p:cNvPr id="2051" name="Picture 3" descr="C:\Users\Мохова\Desktop\2024-02-27_12-07-29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3724" y="1308187"/>
            <a:ext cx="459105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02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30093</TotalTime>
  <Words>175</Words>
  <Application>Microsoft Office PowerPoint</Application>
  <PresentationFormat>Произвольный</PresentationFormat>
  <Paragraphs>59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Семкин</dc:creator>
  <cp:lastModifiedBy>Индриушка Марина</cp:lastModifiedBy>
  <cp:revision>525</cp:revision>
  <cp:lastPrinted>2021-03-02T15:03:50Z</cp:lastPrinted>
  <dcterms:created xsi:type="dcterms:W3CDTF">2020-01-23T13:55:52Z</dcterms:created>
  <dcterms:modified xsi:type="dcterms:W3CDTF">2024-02-27T09:13:44Z</dcterms:modified>
</cp:coreProperties>
</file>