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Обоснование изменения вида разрешенного использования земельного участка расположенного по адресу: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Тульская область, Заокский район,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Заокский, проезд Зеленый, с кадастровым номером 71:09:010510:1000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Фрагмент земельного участка из утвержденных правил землепользования и застройки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791200"/>
            <a:ext cx="8839200" cy="19431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Вывод: Земельный участок в соответствии с утвержденными ПЗЗ муниципального образования р.п. Заокский Заокского района Тульской области находится в территориальной зоне  «О2».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Юля\Desktop\Смена вида Зеленый проезд обоснование\ПЗЗ 1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90600"/>
            <a:ext cx="7162800" cy="4880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080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 публичной кадастровой карты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Юля\Desktop\Смена вида Зеленый проезд обоснование\Публичка 1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74238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Обоснование возможного использования вида разрешенного использования земельного участка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соответствии с принятыми документами территориального планирования и градостроительного зонирования земельный участок с кадастровым номером 71:09:010510:1000 находится: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О2- Зона специализированной общественно-деловой застройки.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Виды разрешенного использования: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5" name="Picture 3" descr="C:\Users\Юля\Desktop\Смена вида Зеленый проезд обоснование\Таблица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421687" cy="486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я\Desktop\Смена вида Зеленый проезд обоснование\Таблица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8393113" cy="490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В соответствии с градостроительным кодексом РФ Статья 30. Правила землепользования и застройки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Правила землепользования и застройки разрабатываются в целях: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создания условий для устойчивого развития территорий муниципальных образований, сохранения окружающей среды и объектов культурного наследия;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создания условий для планировки территорий муниципальных образований;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обеспечения прав и законных интересов физических и юридических лиц, в том числе правообладателей земельных участков и объектов капитального строительства;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 создания условий для привлечения инвестиций, в том числе путем предоставления возможности выбора наиболее эффективных видов разрешенного использования земельных участков и объектов капитального строительства.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867400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Земельный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участок имеет вид разрешенного использования «Для строительства объектов физической культуры и спорта».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	Основные виды разрешенного использования зоны «О2» подразумевают зоны специализированной общественно-деловой застройки, что влечет за собой  огромную ответственность и трудоемкую, финансово затратную работу. Вышеуказанные виды разрешенного использования земельного участка предусматривают предварительные геологические изыскания, проектные работы, в определенных случаях работа только с сертифицированными подрядчиками, закупка только сертифицированного оборудования и материалов, дальнейшее соблюдение/контроль требований промышленной безопасности при эксплуатации. Реализация таких проектов и поддержание их функционирования на должном уровне возможна только профильными государственными, коммерческими организациями.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		Использование указанного земельного участка в целях «Ведение садоводства 13.2», позволит сформировать индивидуальные земельные участки с жилыми домами на них, что представляется значительно более перспективным как для собственника, так и для жителей и гостей Заокского района, а также для самого МО Заокский район. Расположение участка в центре рабочего поселка Заокский позволит сформировать комфортную среду для постоянного проживания, инфраструктура поселка в шаговой доступности, рядом с домами расположены детские сады, школы, больница. У молодых семей появится возможность реализовать Материнский семейный капитал и воспользоваться льготной программой кредитования для граждан Российской Федерации.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		Исходя из вышеизложенного прошу рассмотреть возможность изменение вида разрешенного использования в условно разрешенный «Ведение садоводства 13.2» (Осуществление отдыха и (или) выращивания гражданами для собственных нужд сельскохозяйственных культур; размещение для собственных нужд садового дома, жилого дома, указанного в описании вида разрешенного использования с кодом 2.1, хозяйственных построек и гаражей для собственных нужд.).</a:t>
            </a:r>
            <a:endParaRPr lang="ru-RU" sz="3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176</Words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Обоснование изменения вида разрешенного использования земельного участка расположенного по адресу:</vt:lpstr>
      <vt:lpstr>Фрагмент земельного участка из утвержденных правил землепользования и застройки </vt:lpstr>
      <vt:lpstr>Материалы публичной кадастровой карты</vt:lpstr>
      <vt:lpstr>Обоснование возможного использования вида разрешенного использования земельного участка В соответствии с принятыми документами территориального планирования и градостроительного зонирования земельный участок с кадастровым номером 71:09:010510:1000 находится: - О2- Зона специализированной общественно-деловой застройки. Виды разрешенного использования: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Обоснование изменения вида разрешенного использования земельного участка расположенного по адресу</dc:title>
  <dc:creator>Юля</dc:creator>
  <cp:lastModifiedBy>Юля</cp:lastModifiedBy>
  <cp:revision>10</cp:revision>
  <dcterms:created xsi:type="dcterms:W3CDTF">2023-12-19T11:46:35Z</dcterms:created>
  <dcterms:modified xsi:type="dcterms:W3CDTF">2023-12-20T08:16:58Z</dcterms:modified>
</cp:coreProperties>
</file>